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71" r:id="rId7"/>
    <p:sldId id="270" r:id="rId8"/>
    <p:sldId id="259" r:id="rId9"/>
    <p:sldId id="258" r:id="rId10"/>
    <p:sldId id="263" r:id="rId11"/>
    <p:sldId id="264" r:id="rId12"/>
    <p:sldId id="265" r:id="rId13"/>
    <p:sldId id="266" r:id="rId14"/>
    <p:sldId id="267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33110D9B-5C42-4CFB-A1AF-41AA41DFCEB1}"/>
    <pc:docChg chg="undo custSel addSld delSld modSld">
      <pc:chgData name="Ellsworth, Tricia" userId="01d6a956-2361-406b-8257-931c99b3a1b5" providerId="ADAL" clId="{33110D9B-5C42-4CFB-A1AF-41AA41DFCEB1}" dt="2021-03-31T00:13:26.620" v="139" actId="20577"/>
      <pc:docMkLst>
        <pc:docMk/>
      </pc:docMkLst>
      <pc:sldChg chg="modSp">
        <pc:chgData name="Ellsworth, Tricia" userId="01d6a956-2361-406b-8257-931c99b3a1b5" providerId="ADAL" clId="{33110D9B-5C42-4CFB-A1AF-41AA41DFCEB1}" dt="2021-03-31T00:10:54.844" v="8" actId="20577"/>
        <pc:sldMkLst>
          <pc:docMk/>
          <pc:sldMk cId="1236614955" sldId="256"/>
        </pc:sldMkLst>
        <pc:spChg chg="mod">
          <ac:chgData name="Ellsworth, Tricia" userId="01d6a956-2361-406b-8257-931c99b3a1b5" providerId="ADAL" clId="{33110D9B-5C42-4CFB-A1AF-41AA41DFCEB1}" dt="2021-03-31T00:10:54.844" v="8" actId="20577"/>
          <ac:spMkLst>
            <pc:docMk/>
            <pc:sldMk cId="1236614955" sldId="25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3110D9B-5C42-4CFB-A1AF-41AA41DFCEB1}" dt="2021-03-31T00:13:14.596" v="123" actId="5793"/>
        <pc:sldMkLst>
          <pc:docMk/>
          <pc:sldMk cId="2690269328" sldId="257"/>
        </pc:sldMkLst>
        <pc:spChg chg="mod">
          <ac:chgData name="Ellsworth, Tricia" userId="01d6a956-2361-406b-8257-931c99b3a1b5" providerId="ADAL" clId="{33110D9B-5C42-4CFB-A1AF-41AA41DFCEB1}" dt="2021-03-31T00:10:58.706" v="10" actId="20577"/>
          <ac:spMkLst>
            <pc:docMk/>
            <pc:sldMk cId="2690269328" sldId="257"/>
            <ac:spMk id="2" creationId="{00000000-0000-0000-0000-000000000000}"/>
          </ac:spMkLst>
        </pc:spChg>
        <pc:spChg chg="mod">
          <ac:chgData name="Ellsworth, Tricia" userId="01d6a956-2361-406b-8257-931c99b3a1b5" providerId="ADAL" clId="{33110D9B-5C42-4CFB-A1AF-41AA41DFCEB1}" dt="2021-03-31T00:13:14.596" v="123" actId="5793"/>
          <ac:spMkLst>
            <pc:docMk/>
            <pc:sldMk cId="2690269328" sldId="257"/>
            <ac:spMk id="3" creationId="{00000000-0000-0000-0000-000000000000}"/>
          </ac:spMkLst>
        </pc:spChg>
        <pc:spChg chg="mod">
          <ac:chgData name="Ellsworth, Tricia" userId="01d6a956-2361-406b-8257-931c99b3a1b5" providerId="ADAL" clId="{33110D9B-5C42-4CFB-A1AF-41AA41DFCEB1}" dt="2021-03-31T00:11:16.291" v="11" actId="2711"/>
          <ac:spMkLst>
            <pc:docMk/>
            <pc:sldMk cId="2690269328" sldId="257"/>
            <ac:spMk id="5" creationId="{00000000-0000-0000-0000-000000000000}"/>
          </ac:spMkLst>
        </pc:spChg>
      </pc:sldChg>
      <pc:sldChg chg="modSp">
        <pc:chgData name="Ellsworth, Tricia" userId="01d6a956-2361-406b-8257-931c99b3a1b5" providerId="ADAL" clId="{33110D9B-5C42-4CFB-A1AF-41AA41DFCEB1}" dt="2021-03-31T00:12:01.880" v="64" actId="20577"/>
        <pc:sldMkLst>
          <pc:docMk/>
          <pc:sldMk cId="2226558565" sldId="258"/>
        </pc:sldMkLst>
        <pc:spChg chg="mod">
          <ac:chgData name="Ellsworth, Tricia" userId="01d6a956-2361-406b-8257-931c99b3a1b5" providerId="ADAL" clId="{33110D9B-5C42-4CFB-A1AF-41AA41DFCEB1}" dt="2021-03-31T00:12:01.880" v="64" actId="20577"/>
          <ac:spMkLst>
            <pc:docMk/>
            <pc:sldMk cId="2226558565" sldId="258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3110D9B-5C42-4CFB-A1AF-41AA41DFCEB1}" dt="2021-03-31T00:11:49.815" v="43" actId="20577"/>
        <pc:sldMkLst>
          <pc:docMk/>
          <pc:sldMk cId="3002468674" sldId="259"/>
        </pc:sldMkLst>
        <pc:spChg chg="mod">
          <ac:chgData name="Ellsworth, Tricia" userId="01d6a956-2361-406b-8257-931c99b3a1b5" providerId="ADAL" clId="{33110D9B-5C42-4CFB-A1AF-41AA41DFCEB1}" dt="2021-03-31T00:11:49.815" v="43" actId="20577"/>
          <ac:spMkLst>
            <pc:docMk/>
            <pc:sldMk cId="3002468674" sldId="259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3110D9B-5C42-4CFB-A1AF-41AA41DFCEB1}" dt="2021-03-31T00:12:14.513" v="69" actId="20577"/>
        <pc:sldMkLst>
          <pc:docMk/>
          <pc:sldMk cId="3168831937" sldId="263"/>
        </pc:sldMkLst>
        <pc:spChg chg="mod">
          <ac:chgData name="Ellsworth, Tricia" userId="01d6a956-2361-406b-8257-931c99b3a1b5" providerId="ADAL" clId="{33110D9B-5C42-4CFB-A1AF-41AA41DFCEB1}" dt="2021-03-31T00:12:14.513" v="69" actId="20577"/>
          <ac:spMkLst>
            <pc:docMk/>
            <pc:sldMk cId="3168831937" sldId="263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3110D9B-5C42-4CFB-A1AF-41AA41DFCEB1}" dt="2021-03-31T00:12:20.550" v="86" actId="20577"/>
        <pc:sldMkLst>
          <pc:docMk/>
          <pc:sldMk cId="1665783686" sldId="264"/>
        </pc:sldMkLst>
        <pc:spChg chg="mod">
          <ac:chgData name="Ellsworth, Tricia" userId="01d6a956-2361-406b-8257-931c99b3a1b5" providerId="ADAL" clId="{33110D9B-5C42-4CFB-A1AF-41AA41DFCEB1}" dt="2021-03-31T00:12:20.550" v="86" actId="20577"/>
          <ac:spMkLst>
            <pc:docMk/>
            <pc:sldMk cId="1665783686" sldId="264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3110D9B-5C42-4CFB-A1AF-41AA41DFCEB1}" dt="2021-03-31T00:12:27.001" v="93" actId="20577"/>
        <pc:sldMkLst>
          <pc:docMk/>
          <pc:sldMk cId="417821962" sldId="265"/>
        </pc:sldMkLst>
        <pc:spChg chg="mod">
          <ac:chgData name="Ellsworth, Tricia" userId="01d6a956-2361-406b-8257-931c99b3a1b5" providerId="ADAL" clId="{33110D9B-5C42-4CFB-A1AF-41AA41DFCEB1}" dt="2021-03-31T00:12:27.001" v="93" actId="20577"/>
          <ac:spMkLst>
            <pc:docMk/>
            <pc:sldMk cId="417821962" sldId="265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3110D9B-5C42-4CFB-A1AF-41AA41DFCEB1}" dt="2021-03-31T00:12:46.075" v="106" actId="20577"/>
        <pc:sldMkLst>
          <pc:docMk/>
          <pc:sldMk cId="2909583635" sldId="266"/>
        </pc:sldMkLst>
        <pc:spChg chg="mod">
          <ac:chgData name="Ellsworth, Tricia" userId="01d6a956-2361-406b-8257-931c99b3a1b5" providerId="ADAL" clId="{33110D9B-5C42-4CFB-A1AF-41AA41DFCEB1}" dt="2021-03-31T00:12:46.075" v="106" actId="20577"/>
          <ac:spMkLst>
            <pc:docMk/>
            <pc:sldMk cId="2909583635" sldId="266"/>
            <ac:spMk id="2" creationId="{00000000-0000-0000-0000-000000000000}"/>
          </ac:spMkLst>
        </pc:spChg>
      </pc:sldChg>
      <pc:sldChg chg="modSp">
        <pc:chgData name="Ellsworth, Tricia" userId="01d6a956-2361-406b-8257-931c99b3a1b5" providerId="ADAL" clId="{33110D9B-5C42-4CFB-A1AF-41AA41DFCEB1}" dt="2021-03-31T00:12:52.284" v="118" actId="20577"/>
        <pc:sldMkLst>
          <pc:docMk/>
          <pc:sldMk cId="2430749494" sldId="267"/>
        </pc:sldMkLst>
        <pc:spChg chg="mod">
          <ac:chgData name="Ellsworth, Tricia" userId="01d6a956-2361-406b-8257-931c99b3a1b5" providerId="ADAL" clId="{33110D9B-5C42-4CFB-A1AF-41AA41DFCEB1}" dt="2021-03-31T00:12:52.284" v="118" actId="20577"/>
          <ac:spMkLst>
            <pc:docMk/>
            <pc:sldMk cId="2430749494" sldId="267"/>
            <ac:spMk id="2" creationId="{00000000-0000-0000-0000-000000000000}"/>
          </ac:spMkLst>
        </pc:spChg>
      </pc:sldChg>
      <pc:sldChg chg="del">
        <pc:chgData name="Ellsworth, Tricia" userId="01d6a956-2361-406b-8257-931c99b3a1b5" providerId="ADAL" clId="{33110D9B-5C42-4CFB-A1AF-41AA41DFCEB1}" dt="2021-03-31T00:12:57.186" v="119" actId="2696"/>
        <pc:sldMkLst>
          <pc:docMk/>
          <pc:sldMk cId="1613444778" sldId="268"/>
        </pc:sldMkLst>
      </pc:sldChg>
      <pc:sldChg chg="del">
        <pc:chgData name="Ellsworth, Tricia" userId="01d6a956-2361-406b-8257-931c99b3a1b5" providerId="ADAL" clId="{33110D9B-5C42-4CFB-A1AF-41AA41DFCEB1}" dt="2021-03-31T00:12:58.462" v="120" actId="2696"/>
        <pc:sldMkLst>
          <pc:docMk/>
          <pc:sldMk cId="3532611218" sldId="269"/>
        </pc:sldMkLst>
      </pc:sldChg>
      <pc:sldChg chg="modSp">
        <pc:chgData name="Ellsworth, Tricia" userId="01d6a956-2361-406b-8257-931c99b3a1b5" providerId="ADAL" clId="{33110D9B-5C42-4CFB-A1AF-41AA41DFCEB1}" dt="2021-03-31T00:11:42.132" v="35" actId="20577"/>
        <pc:sldMkLst>
          <pc:docMk/>
          <pc:sldMk cId="1607463473" sldId="270"/>
        </pc:sldMkLst>
        <pc:spChg chg="mod">
          <ac:chgData name="Ellsworth, Tricia" userId="01d6a956-2361-406b-8257-931c99b3a1b5" providerId="ADAL" clId="{33110D9B-5C42-4CFB-A1AF-41AA41DFCEB1}" dt="2021-03-31T00:11:42.132" v="35" actId="20577"/>
          <ac:spMkLst>
            <pc:docMk/>
            <pc:sldMk cId="1607463473" sldId="270"/>
            <ac:spMk id="2" creationId="{00000000-0000-0000-0000-000000000000}"/>
          </ac:spMkLst>
        </pc:spChg>
      </pc:sldChg>
      <pc:sldChg chg="modSp add">
        <pc:chgData name="Ellsworth, Tricia" userId="01d6a956-2361-406b-8257-931c99b3a1b5" providerId="ADAL" clId="{33110D9B-5C42-4CFB-A1AF-41AA41DFCEB1}" dt="2021-03-31T00:13:26.620" v="139" actId="20577"/>
        <pc:sldMkLst>
          <pc:docMk/>
          <pc:sldMk cId="2593371962" sldId="271"/>
        </pc:sldMkLst>
        <pc:spChg chg="mod">
          <ac:chgData name="Ellsworth, Tricia" userId="01d6a956-2361-406b-8257-931c99b3a1b5" providerId="ADAL" clId="{33110D9B-5C42-4CFB-A1AF-41AA41DFCEB1}" dt="2021-03-31T00:13:26.620" v="139" actId="20577"/>
          <ac:spMkLst>
            <pc:docMk/>
            <pc:sldMk cId="2593371962" sldId="271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B4C1-702B-4AFA-AA05-7DD83DFA36EC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AEC16-FB7B-4215-9DE2-3B510C11E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67D2E-10B1-4ACD-849C-FF7BA2B7FADE}" type="datetime1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3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DE9F5-5992-4687-9247-618A0DFA5741}" type="datetime1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3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D571-22A2-4271-B60E-EC76528EC379}" type="datetime1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423A5-53CF-42AA-B258-5D48BD388208}" type="datetime1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014E-B873-4722-AE33-7BF236D035EB}" type="datetime1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F5330-EF14-4958-95A7-1E7408A10BF2}" type="datetime1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8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DC306-0713-4504-A012-D54687258A40}" type="datetime1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0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01E1-9EA2-48D7-8F6C-113B09988E32}" type="datetime1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B182-B938-4176-83CF-771AD5B0D146}" type="datetime1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93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B9A9-77B2-46CF-A6A8-1923AD455C3B}" type="datetime1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5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4F9-6C01-49D0-9019-10802C7436B6}" type="datetime1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7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5F23E-157C-48F0-8229-1B5B3963A52C}" type="datetime1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1689D-469B-4B99-AC88-213E4008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5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Ch. 5 Electronic Dictionary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Marketing</a:t>
            </a:r>
          </a:p>
          <a:p>
            <a:r>
              <a:rPr lang="en-US" dirty="0"/>
              <a:t>Your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4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Selling Price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83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49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Marketing</a:t>
            </a:r>
          </a:p>
          <a:p>
            <a:r>
              <a:rPr lang="en-US" dirty="0"/>
              <a:t>MS Power Point Online Images</a:t>
            </a:r>
          </a:p>
          <a:p>
            <a:r>
              <a:rPr lang="en-US" dirty="0"/>
              <a:t>Google Images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Ch. 5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3400" cy="4525963"/>
          </a:xfrm>
        </p:spPr>
        <p:txBody>
          <a:bodyPr>
            <a:normAutofit/>
          </a:bodyPr>
          <a:lstStyle/>
          <a:p>
            <a:r>
              <a:rPr lang="en-US" dirty="0"/>
              <a:t>Consumer credit</a:t>
            </a:r>
          </a:p>
          <a:p>
            <a:pPr>
              <a:lnSpc>
                <a:spcPct val="200000"/>
              </a:lnSpc>
            </a:pPr>
            <a:r>
              <a:rPr lang="en-US" dirty="0"/>
              <a:t>Financing</a:t>
            </a:r>
          </a:p>
          <a:p>
            <a:pPr>
              <a:lnSpc>
                <a:spcPct val="200000"/>
              </a:lnSpc>
            </a:pPr>
            <a:r>
              <a:rPr lang="en-US" dirty="0"/>
              <a:t>Markup</a:t>
            </a:r>
          </a:p>
          <a:p>
            <a:pPr>
              <a:lnSpc>
                <a:spcPct val="200000"/>
              </a:lnSpc>
            </a:pPr>
            <a:r>
              <a:rPr lang="en-US" dirty="0"/>
              <a:t>Non-price competition</a:t>
            </a:r>
          </a:p>
          <a:p>
            <a:pPr>
              <a:lnSpc>
                <a:spcPct val="200000"/>
              </a:lnSpc>
            </a:pPr>
            <a:r>
              <a:rPr lang="en-US" dirty="0"/>
              <a:t>Price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105400" y="1624012"/>
            <a:ext cx="4191000" cy="452596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Price competition</a:t>
            </a:r>
          </a:p>
          <a:p>
            <a:pPr>
              <a:lnSpc>
                <a:spcPct val="200000"/>
              </a:lnSpc>
            </a:pPr>
            <a:r>
              <a:rPr lang="en-US" dirty="0"/>
              <a:t>Pricing</a:t>
            </a:r>
          </a:p>
          <a:p>
            <a:pPr>
              <a:lnSpc>
                <a:spcPct val="200000"/>
              </a:lnSpc>
            </a:pPr>
            <a:r>
              <a:rPr lang="en-US" dirty="0"/>
              <a:t>Selling price</a:t>
            </a:r>
          </a:p>
          <a:p>
            <a:pPr>
              <a:lnSpc>
                <a:spcPct val="200000"/>
              </a:lnSpc>
            </a:pPr>
            <a:r>
              <a:rPr lang="en-US" dirty="0"/>
              <a:t>Trade credit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6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Consumer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71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63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68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Non-Price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58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31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8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–</a:t>
            </a:r>
          </a:p>
          <a:p>
            <a:r>
              <a:rPr lang="en-US" dirty="0"/>
              <a:t>Use in a sentence – </a:t>
            </a:r>
          </a:p>
          <a:p>
            <a:r>
              <a:rPr lang="en-US" dirty="0"/>
              <a:t>Add an image -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1689D-469B-4B99-AC88-213E4008DC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1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725EEE94-2C02-4839-A053-905353ADDF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D9ADA1-0586-46A8-BC50-AC881EE3C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5F376A-9097-45EE-9ACA-8ECC5E6FED2F}">
  <ds:schemaRefs>
    <ds:schemaRef ds:uri="968dbe4d-483c-4bd7-8c7b-287a3305d3b6"/>
    <ds:schemaRef ds:uri="http://schemas.microsoft.com/office/2006/metadata/properties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2816622-cc35-45ff-b38d-8694946a657f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165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Ch. 5 Electronic Dictionary</vt:lpstr>
      <vt:lpstr>List of Ch. 5 Words</vt:lpstr>
      <vt:lpstr>Consumer Credit</vt:lpstr>
      <vt:lpstr>Financing</vt:lpstr>
      <vt:lpstr>Markup</vt:lpstr>
      <vt:lpstr>Non-Price Competition</vt:lpstr>
      <vt:lpstr>Price</vt:lpstr>
      <vt:lpstr>Price Competition</vt:lpstr>
      <vt:lpstr>Pricing</vt:lpstr>
      <vt:lpstr>Selling Price</vt:lpstr>
      <vt:lpstr>Trade Credit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Tricia Ellsworth</dc:creator>
  <cp:lastModifiedBy>Ellsworth, Tricia</cp:lastModifiedBy>
  <cp:revision>18</cp:revision>
  <dcterms:created xsi:type="dcterms:W3CDTF">2014-09-12T15:01:49Z</dcterms:created>
  <dcterms:modified xsi:type="dcterms:W3CDTF">2021-03-31T00:13:27Z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