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71" r:id="rId7"/>
    <p:sldId id="270" r:id="rId8"/>
    <p:sldId id="259" r:id="rId9"/>
    <p:sldId id="258" r:id="rId10"/>
    <p:sldId id="263" r:id="rId11"/>
    <p:sldId id="264" r:id="rId12"/>
    <p:sldId id="265" r:id="rId13"/>
    <p:sldId id="266" r:id="rId14"/>
    <p:sldId id="267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33110D9B-5C42-4CFB-A1AF-41AA41DFCEB1}"/>
    <pc:docChg chg="undo custSel addSld delSld modSld">
      <pc:chgData name="Ellsworth, Tricia" userId="01d6a956-2361-406b-8257-931c99b3a1b5" providerId="ADAL" clId="{33110D9B-5C42-4CFB-A1AF-41AA41DFCEB1}" dt="2021-03-31T00:13:26.620" v="139" actId="20577"/>
      <pc:docMkLst>
        <pc:docMk/>
      </pc:docMkLst>
      <pc:sldChg chg="modSp">
        <pc:chgData name="Ellsworth, Tricia" userId="01d6a956-2361-406b-8257-931c99b3a1b5" providerId="ADAL" clId="{33110D9B-5C42-4CFB-A1AF-41AA41DFCEB1}" dt="2021-03-31T00:10:54.844" v="8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33110D9B-5C42-4CFB-A1AF-41AA41DFCEB1}" dt="2021-03-31T00:10:54.844" v="8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3:14.596" v="123" actId="5793"/>
        <pc:sldMkLst>
          <pc:docMk/>
          <pc:sldMk cId="2690269328" sldId="257"/>
        </pc:sldMkLst>
        <pc:spChg chg="mod">
          <ac:chgData name="Ellsworth, Tricia" userId="01d6a956-2361-406b-8257-931c99b3a1b5" providerId="ADAL" clId="{33110D9B-5C42-4CFB-A1AF-41AA41DFCEB1}" dt="2021-03-31T00:10:58.706" v="10" actId="20577"/>
          <ac:spMkLst>
            <pc:docMk/>
            <pc:sldMk cId="2690269328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33110D9B-5C42-4CFB-A1AF-41AA41DFCEB1}" dt="2021-03-31T00:13:14.596" v="123" actId="5793"/>
          <ac:spMkLst>
            <pc:docMk/>
            <pc:sldMk cId="2690269328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33110D9B-5C42-4CFB-A1AF-41AA41DFCEB1}" dt="2021-03-31T00:11:16.291" v="11" actId="2711"/>
          <ac:spMkLst>
            <pc:docMk/>
            <pc:sldMk cId="2690269328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2:01.880" v="64" actId="20577"/>
        <pc:sldMkLst>
          <pc:docMk/>
          <pc:sldMk cId="2226558565" sldId="258"/>
        </pc:sldMkLst>
        <pc:spChg chg="mod">
          <ac:chgData name="Ellsworth, Tricia" userId="01d6a956-2361-406b-8257-931c99b3a1b5" providerId="ADAL" clId="{33110D9B-5C42-4CFB-A1AF-41AA41DFCEB1}" dt="2021-03-31T00:12:01.880" v="64" actId="20577"/>
          <ac:spMkLst>
            <pc:docMk/>
            <pc:sldMk cId="2226558565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1:49.815" v="43" actId="20577"/>
        <pc:sldMkLst>
          <pc:docMk/>
          <pc:sldMk cId="3002468674" sldId="259"/>
        </pc:sldMkLst>
        <pc:spChg chg="mod">
          <ac:chgData name="Ellsworth, Tricia" userId="01d6a956-2361-406b-8257-931c99b3a1b5" providerId="ADAL" clId="{33110D9B-5C42-4CFB-A1AF-41AA41DFCEB1}" dt="2021-03-31T00:11:49.815" v="43" actId="20577"/>
          <ac:spMkLst>
            <pc:docMk/>
            <pc:sldMk cId="3002468674" sldId="25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2:14.513" v="69" actId="20577"/>
        <pc:sldMkLst>
          <pc:docMk/>
          <pc:sldMk cId="3168831937" sldId="263"/>
        </pc:sldMkLst>
        <pc:spChg chg="mod">
          <ac:chgData name="Ellsworth, Tricia" userId="01d6a956-2361-406b-8257-931c99b3a1b5" providerId="ADAL" clId="{33110D9B-5C42-4CFB-A1AF-41AA41DFCEB1}" dt="2021-03-31T00:12:14.513" v="69" actId="20577"/>
          <ac:spMkLst>
            <pc:docMk/>
            <pc:sldMk cId="3168831937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2:20.550" v="86" actId="20577"/>
        <pc:sldMkLst>
          <pc:docMk/>
          <pc:sldMk cId="1665783686" sldId="264"/>
        </pc:sldMkLst>
        <pc:spChg chg="mod">
          <ac:chgData name="Ellsworth, Tricia" userId="01d6a956-2361-406b-8257-931c99b3a1b5" providerId="ADAL" clId="{33110D9B-5C42-4CFB-A1AF-41AA41DFCEB1}" dt="2021-03-31T00:12:20.550" v="86" actId="20577"/>
          <ac:spMkLst>
            <pc:docMk/>
            <pc:sldMk cId="1665783686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2:27.001" v="93" actId="20577"/>
        <pc:sldMkLst>
          <pc:docMk/>
          <pc:sldMk cId="417821962" sldId="265"/>
        </pc:sldMkLst>
        <pc:spChg chg="mod">
          <ac:chgData name="Ellsworth, Tricia" userId="01d6a956-2361-406b-8257-931c99b3a1b5" providerId="ADAL" clId="{33110D9B-5C42-4CFB-A1AF-41AA41DFCEB1}" dt="2021-03-31T00:12:27.001" v="93" actId="20577"/>
          <ac:spMkLst>
            <pc:docMk/>
            <pc:sldMk cId="417821962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2:46.075" v="106" actId="20577"/>
        <pc:sldMkLst>
          <pc:docMk/>
          <pc:sldMk cId="2909583635" sldId="266"/>
        </pc:sldMkLst>
        <pc:spChg chg="mod">
          <ac:chgData name="Ellsworth, Tricia" userId="01d6a956-2361-406b-8257-931c99b3a1b5" providerId="ADAL" clId="{33110D9B-5C42-4CFB-A1AF-41AA41DFCEB1}" dt="2021-03-31T00:12:46.075" v="106" actId="20577"/>
          <ac:spMkLst>
            <pc:docMk/>
            <pc:sldMk cId="290958363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33110D9B-5C42-4CFB-A1AF-41AA41DFCEB1}" dt="2021-03-31T00:12:52.284" v="118" actId="20577"/>
        <pc:sldMkLst>
          <pc:docMk/>
          <pc:sldMk cId="2430749494" sldId="267"/>
        </pc:sldMkLst>
        <pc:spChg chg="mod">
          <ac:chgData name="Ellsworth, Tricia" userId="01d6a956-2361-406b-8257-931c99b3a1b5" providerId="ADAL" clId="{33110D9B-5C42-4CFB-A1AF-41AA41DFCEB1}" dt="2021-03-31T00:12:52.284" v="118" actId="20577"/>
          <ac:spMkLst>
            <pc:docMk/>
            <pc:sldMk cId="2430749494" sldId="267"/>
            <ac:spMk id="2" creationId="{00000000-0000-0000-0000-000000000000}"/>
          </ac:spMkLst>
        </pc:spChg>
      </pc:sldChg>
      <pc:sldChg chg="del">
        <pc:chgData name="Ellsworth, Tricia" userId="01d6a956-2361-406b-8257-931c99b3a1b5" providerId="ADAL" clId="{33110D9B-5C42-4CFB-A1AF-41AA41DFCEB1}" dt="2021-03-31T00:12:57.186" v="119" actId="2696"/>
        <pc:sldMkLst>
          <pc:docMk/>
          <pc:sldMk cId="1613444778" sldId="268"/>
        </pc:sldMkLst>
      </pc:sldChg>
      <pc:sldChg chg="del">
        <pc:chgData name="Ellsworth, Tricia" userId="01d6a956-2361-406b-8257-931c99b3a1b5" providerId="ADAL" clId="{33110D9B-5C42-4CFB-A1AF-41AA41DFCEB1}" dt="2021-03-31T00:12:58.462" v="120" actId="2696"/>
        <pc:sldMkLst>
          <pc:docMk/>
          <pc:sldMk cId="3532611218" sldId="269"/>
        </pc:sldMkLst>
      </pc:sldChg>
      <pc:sldChg chg="modSp">
        <pc:chgData name="Ellsworth, Tricia" userId="01d6a956-2361-406b-8257-931c99b3a1b5" providerId="ADAL" clId="{33110D9B-5C42-4CFB-A1AF-41AA41DFCEB1}" dt="2021-03-31T00:11:42.132" v="35" actId="20577"/>
        <pc:sldMkLst>
          <pc:docMk/>
          <pc:sldMk cId="1607463473" sldId="270"/>
        </pc:sldMkLst>
        <pc:spChg chg="mod">
          <ac:chgData name="Ellsworth, Tricia" userId="01d6a956-2361-406b-8257-931c99b3a1b5" providerId="ADAL" clId="{33110D9B-5C42-4CFB-A1AF-41AA41DFCEB1}" dt="2021-03-31T00:11:42.132" v="35" actId="20577"/>
          <ac:spMkLst>
            <pc:docMk/>
            <pc:sldMk cId="1607463473" sldId="270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33110D9B-5C42-4CFB-A1AF-41AA41DFCEB1}" dt="2021-03-31T00:13:26.620" v="139" actId="20577"/>
        <pc:sldMkLst>
          <pc:docMk/>
          <pc:sldMk cId="2593371962" sldId="271"/>
        </pc:sldMkLst>
        <pc:spChg chg="mod">
          <ac:chgData name="Ellsworth, Tricia" userId="01d6a956-2361-406b-8257-931c99b3a1b5" providerId="ADAL" clId="{33110D9B-5C42-4CFB-A1AF-41AA41DFCEB1}" dt="2021-03-31T00:13:26.620" v="139" actId="20577"/>
          <ac:spMkLst>
            <pc:docMk/>
            <pc:sldMk cId="2593371962" sldId="271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5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Marketing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5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/>
              <a:t>Consumer credit</a:t>
            </a:r>
          </a:p>
          <a:p>
            <a:pPr>
              <a:lnSpc>
                <a:spcPct val="200000"/>
              </a:lnSpc>
            </a:pPr>
            <a:r>
              <a:rPr lang="en-US" dirty="0"/>
              <a:t>Financing</a:t>
            </a:r>
          </a:p>
          <a:p>
            <a:pPr>
              <a:lnSpc>
                <a:spcPct val="200000"/>
              </a:lnSpc>
            </a:pPr>
            <a:r>
              <a:rPr lang="en-US" dirty="0"/>
              <a:t>Markup</a:t>
            </a:r>
          </a:p>
          <a:p>
            <a:pPr>
              <a:lnSpc>
                <a:spcPct val="200000"/>
              </a:lnSpc>
            </a:pPr>
            <a:r>
              <a:rPr lang="en-US" dirty="0"/>
              <a:t>Non-price competition</a:t>
            </a:r>
          </a:p>
          <a:p>
            <a:pPr>
              <a:lnSpc>
                <a:spcPct val="200000"/>
              </a:lnSpc>
            </a:pPr>
            <a:r>
              <a:rPr lang="en-US" dirty="0"/>
              <a:t>Price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624012"/>
            <a:ext cx="41910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Price competition</a:t>
            </a:r>
          </a:p>
          <a:p>
            <a:pPr>
              <a:lnSpc>
                <a:spcPct val="200000"/>
              </a:lnSpc>
            </a:pPr>
            <a:r>
              <a:rPr lang="en-US" dirty="0"/>
              <a:t>Pricing</a:t>
            </a:r>
          </a:p>
          <a:p>
            <a:pPr>
              <a:lnSpc>
                <a:spcPct val="200000"/>
              </a:lnSpc>
            </a:pPr>
            <a:r>
              <a:rPr lang="en-US" dirty="0"/>
              <a:t>Selling price</a:t>
            </a:r>
          </a:p>
          <a:p>
            <a:pPr>
              <a:lnSpc>
                <a:spcPct val="200000"/>
              </a:lnSpc>
            </a:pPr>
            <a:r>
              <a:rPr lang="en-US" dirty="0"/>
              <a:t>Trade credit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Consumer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7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6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Non-Price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5F376A-9097-45EE-9ACA-8ECC5E6FED2F}">
  <ds:schemaRefs>
    <ds:schemaRef ds:uri="968dbe4d-483c-4bd7-8c7b-287a3305d3b6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2816622-cc35-45ff-b38d-8694946a657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165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Ch. 5 Electronic Dictionary</vt:lpstr>
      <vt:lpstr>List of Ch. 5 Words</vt:lpstr>
      <vt:lpstr>Consumer Credit</vt:lpstr>
      <vt:lpstr>Financing</vt:lpstr>
      <vt:lpstr>Markup</vt:lpstr>
      <vt:lpstr>Non-Price Competition</vt:lpstr>
      <vt:lpstr>Price</vt:lpstr>
      <vt:lpstr>Price Competition</vt:lpstr>
      <vt:lpstr>Pricing</vt:lpstr>
      <vt:lpstr>Selling Price</vt:lpstr>
      <vt:lpstr>Trade Credit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2021-03-31T00:13:27Z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